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29" r:id="rId24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45" Type="http://schemas.openxmlformats.org/officeDocument/2006/relationships/slide" Target="slides/slide17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3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Google Shape;5324;g33c5e4031bd_0_112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5" name="Google Shape;5325;g33c5e4031bd_0_1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6.xml"/><Relationship Id="rId2" Type="http://schemas.openxmlformats.org/officeDocument/2006/relationships/notesSlide" Target="../notesSlides/notesSlide174.xml"/></Relationships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6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p742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8" name="Google Shape;5328;p74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RUBRIC: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5329" name="Google Shape;5329;p742"/>
          <p:cNvGraphicFramePr/>
          <p:nvPr/>
        </p:nvGraphicFramePr>
        <p:xfrm>
          <a:off x="474975" y="182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{14E134B7-6478-4CBB-A7E1-44BAFAA54156}</a:tableStyleId>
              </a:tblPr>
              <a:tblGrid>
                <a:gridCol w="2769700"/>
                <a:gridCol w="2769700"/>
                <a:gridCol w="2769700"/>
              </a:tblGrid>
              <a:tr h="302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/>
                        <a:t>Slide show contains all pertinent information and follows format</a:t>
                      </a:r>
                      <a:endParaRPr b="1"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/>
                        <a:t>10          5           0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/>
                        <a:t>Product/Service is original and viable.</a:t>
                      </a:r>
                      <a:endParaRPr b="1"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/>
                        <a:t>5           3           0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/>
                        <a:t>Sharks are persuaded and interested during presentation.</a:t>
                      </a:r>
                      <a:endParaRPr b="1"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/>
                        <a:t>5           3           0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